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646863" cy="9777413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80">
          <p15:clr>
            <a:srgbClr val="A4A3A4"/>
          </p15:clr>
        </p15:guide>
        <p15:guide id="2" pos="209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CCFFCC"/>
    <a:srgbClr val="1D8F2B"/>
    <a:srgbClr val="2A2A82"/>
    <a:srgbClr val="F2F2F2"/>
    <a:srgbClr val="9933FF"/>
    <a:srgbClr val="CC00CC"/>
    <a:srgbClr val="CCCC00"/>
    <a:srgbClr val="9900FF"/>
    <a:srgbClr val="F4E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1" autoAdjust="0"/>
    <p:restoredTop sz="96546" autoAdjust="0"/>
  </p:normalViewPr>
  <p:slideViewPr>
    <p:cSldViewPr>
      <p:cViewPr varScale="1">
        <p:scale>
          <a:sx n="90" d="100"/>
          <a:sy n="90" d="100"/>
        </p:scale>
        <p:origin x="1404" y="5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952"/>
    </p:cViewPr>
  </p:sorterViewPr>
  <p:notesViewPr>
    <p:cSldViewPr>
      <p:cViewPr varScale="1">
        <p:scale>
          <a:sx n="62" d="100"/>
          <a:sy n="62" d="100"/>
        </p:scale>
        <p:origin x="-2490" y="-84"/>
      </p:cViewPr>
      <p:guideLst>
        <p:guide orient="horz" pos="3080"/>
        <p:guide pos="209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1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5886" y="1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algn="r"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36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" y="9287217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36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5886" y="9287217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algn="r"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fld id="{D3C80D1F-E9DD-47DB-BA3B-9C6BCDFCE5D1}" type="slidenum">
              <a:rPr lang="en-GB"/>
              <a:pPr>
                <a:defRPr/>
              </a:pPr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273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1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64336" y="1"/>
            <a:ext cx="2880977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algn="r"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96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7888" y="733425"/>
            <a:ext cx="4889500" cy="36671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4842" y="4644391"/>
            <a:ext cx="5317181" cy="43992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9287217"/>
            <a:ext cx="2880978" cy="488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64336" y="9287217"/>
            <a:ext cx="2880977" cy="488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algn="r"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fld id="{158855E5-2C16-4E98-8A4F-D1BE89544BA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32114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46" b="44500"/>
          <a:stretch/>
        </p:blipFill>
        <p:spPr>
          <a:xfrm>
            <a:off x="-36512" y="-28525"/>
            <a:ext cx="9692505" cy="6913909"/>
          </a:xfrm>
          <a:prstGeom prst="rect">
            <a:avLst/>
          </a:prstGeom>
        </p:spPr>
      </p:pic>
      <p:sp>
        <p:nvSpPr>
          <p:cNvPr id="19" name="Rectangle 6"/>
          <p:cNvSpPr>
            <a:spLocks noChangeArrowheads="1"/>
          </p:cNvSpPr>
          <p:nvPr userDrawn="1"/>
        </p:nvSpPr>
        <p:spPr bwMode="auto">
          <a:xfrm>
            <a:off x="107950" y="6436568"/>
            <a:ext cx="69135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Font typeface="Wingdings" pitchFamily="2" charset="2"/>
              <a:buNone/>
              <a:defRPr/>
            </a:pPr>
            <a:r>
              <a:rPr lang="en-US" sz="1400" dirty="0">
                <a:solidFill>
                  <a:schemeClr val="bg1"/>
                </a:solidFill>
              </a:rPr>
              <a:t>...</a:t>
            </a:r>
            <a:endParaRPr lang="fr-FR" sz="1400" dirty="0">
              <a:solidFill>
                <a:schemeClr val="bg1"/>
              </a:solidFill>
            </a:endParaRPr>
          </a:p>
        </p:txBody>
      </p:sp>
      <p:grpSp>
        <p:nvGrpSpPr>
          <p:cNvPr id="20" name="Groupe 19"/>
          <p:cNvGrpSpPr/>
          <p:nvPr userDrawn="1"/>
        </p:nvGrpSpPr>
        <p:grpSpPr>
          <a:xfrm>
            <a:off x="220366" y="447271"/>
            <a:ext cx="1814513" cy="3155147"/>
            <a:chOff x="192521" y="359231"/>
            <a:chExt cx="1814513" cy="3155147"/>
          </a:xfrm>
        </p:grpSpPr>
        <p:pic>
          <p:nvPicPr>
            <p:cNvPr id="21" name="Picture 8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95696" y="359231"/>
              <a:ext cx="1808163" cy="9032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2" name="Picture 7"/>
            <p:cNvPicPr>
              <a:picLocks noChangeAspect="1" noChangeArrowheads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92521" y="1380868"/>
              <a:ext cx="1814513" cy="9032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3" name="Picture 2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30" t="7435" r="10325" b="17350"/>
            <a:stretch/>
          </p:blipFill>
          <p:spPr bwMode="auto">
            <a:xfrm>
              <a:off x="192577" y="2402505"/>
              <a:ext cx="1814400" cy="11118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chemeClr val="accent1">
                        <a:gamma/>
                        <a:shade val="60000"/>
                        <a:invGamma/>
                      </a:schemeClr>
                    </a:outerShdw>
                  </a:effectLst>
                </a14:hiddenEffects>
              </a:ext>
            </a:extLst>
          </p:spPr>
        </p:pic>
      </p:grpSp>
      <p:sp>
        <p:nvSpPr>
          <p:cNvPr id="24" name="Organigramme : Alternative 9"/>
          <p:cNvSpPr/>
          <p:nvPr userDrawn="1"/>
        </p:nvSpPr>
        <p:spPr bwMode="auto">
          <a:xfrm>
            <a:off x="88083" y="260648"/>
            <a:ext cx="2079078" cy="3528392"/>
          </a:xfrm>
          <a:prstGeom prst="roundRect">
            <a:avLst>
              <a:gd name="adj" fmla="val 3234"/>
            </a:avLst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5" name="Organigramme : Alternative 9"/>
          <p:cNvSpPr/>
          <p:nvPr userDrawn="1"/>
        </p:nvSpPr>
        <p:spPr bwMode="auto">
          <a:xfrm>
            <a:off x="92646" y="3889687"/>
            <a:ext cx="2079078" cy="2409939"/>
          </a:xfrm>
          <a:prstGeom prst="roundRect">
            <a:avLst>
              <a:gd name="adj" fmla="val 3234"/>
            </a:avLst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6" name="Organigramme : Alternative 25"/>
          <p:cNvSpPr/>
          <p:nvPr userDrawn="1"/>
        </p:nvSpPr>
        <p:spPr bwMode="auto">
          <a:xfrm>
            <a:off x="7332562" y="6380137"/>
            <a:ext cx="1656185" cy="404664"/>
          </a:xfrm>
          <a:prstGeom prst="flowChartAlternateProcess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ZoneTexte 26"/>
          <p:cNvSpPr txBox="1"/>
          <p:nvPr userDrawn="1"/>
        </p:nvSpPr>
        <p:spPr>
          <a:xfrm>
            <a:off x="7639049" y="6409137"/>
            <a:ext cx="1052512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Arial" pitchFamily="34" charset="0"/>
              <a:buNone/>
              <a:defRPr/>
            </a:pPr>
            <a:fld id="{5951EA96-C4C0-4308-814D-5517B4079C8C}" type="datetime1">
              <a:rPr lang="fr-BE" sz="1400">
                <a:solidFill>
                  <a:schemeClr val="accent3">
                    <a:lumMod val="95000"/>
                  </a:schemeClr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pPr marL="342900" indent="-342900" algn="ctr">
                <a:buFont typeface="Arial" pitchFamily="34" charset="0"/>
                <a:buNone/>
                <a:defRPr/>
              </a:pPr>
              <a:t>29-08-18</a:t>
            </a:fld>
            <a:endParaRPr lang="en-US" sz="1400" dirty="0">
              <a:solidFill>
                <a:schemeClr val="accent3">
                  <a:lumMod val="95000"/>
                </a:schemeClr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28" name="Organigramme : Alternative 9"/>
          <p:cNvSpPr/>
          <p:nvPr userDrawn="1"/>
        </p:nvSpPr>
        <p:spPr bwMode="auto">
          <a:xfrm>
            <a:off x="2308204" y="261040"/>
            <a:ext cx="6677694" cy="3528000"/>
          </a:xfrm>
          <a:prstGeom prst="roundRect">
            <a:avLst>
              <a:gd name="adj" fmla="val 3234"/>
            </a:avLst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142" name="Rectangle 1046"/>
          <p:cNvSpPr>
            <a:spLocks noGrp="1" noChangeArrowheads="1"/>
          </p:cNvSpPr>
          <p:nvPr>
            <p:ph type="ctrTitle"/>
          </p:nvPr>
        </p:nvSpPr>
        <p:spPr>
          <a:xfrm>
            <a:off x="2419315" y="950863"/>
            <a:ext cx="6437161" cy="1470025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</a:p>
        </p:txBody>
      </p:sp>
      <p:sp>
        <p:nvSpPr>
          <p:cNvPr id="5143" name="Rectangle 1047"/>
          <p:cNvSpPr>
            <a:spLocks noGrp="1" noChangeArrowheads="1"/>
          </p:cNvSpPr>
          <p:nvPr>
            <p:ph type="subTitle" idx="1"/>
          </p:nvPr>
        </p:nvSpPr>
        <p:spPr>
          <a:xfrm>
            <a:off x="2449179" y="2564904"/>
            <a:ext cx="6377432" cy="1004455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fr-FR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220D52-81AA-4F9B-BCC5-7DD8576E9DAA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38925" y="171450"/>
            <a:ext cx="2058988" cy="5894388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171450"/>
            <a:ext cx="6029325" cy="589438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142205-7B00-4227-B14A-B667340C3789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re. Contenu et 2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1143000"/>
          </a:xfrm>
        </p:spPr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68313" y="1539875"/>
            <a:ext cx="4038600" cy="452596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2"/>
          </p:nvPr>
        </p:nvSpPr>
        <p:spPr>
          <a:xfrm>
            <a:off x="4659313" y="1539875"/>
            <a:ext cx="4038600" cy="21859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3"/>
          </p:nvPr>
        </p:nvSpPr>
        <p:spPr>
          <a:xfrm>
            <a:off x="4659313" y="3878263"/>
            <a:ext cx="4038600" cy="21875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0882D-7A07-4853-BADE-2B6C9159F054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7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F214EF-6916-43FF-8424-30437CA8A788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E88A90-B60D-4215-86EF-9D68DB5DBE7A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68313" y="153987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59313" y="153987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4E4D95-5749-4317-9CDB-71B0D5CB6843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6B10BC-76BC-43FF-8D12-ACD0E487A925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8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137EF-74A1-4A15-AB15-D13319172C72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4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B73C85-E874-4E3C-9704-B9C6991CCA5B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3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134AAD-E328-487D-B37E-84308BD419C4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B5FB0B-7B80-45B1-805B-740D7376CEA1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6273800" y="6359525"/>
            <a:ext cx="892175" cy="4460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7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212013" y="6359525"/>
            <a:ext cx="893762" cy="4460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32" name="Rectangle 22"/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457200" y="1714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Click to edit Master title style</a:t>
            </a:r>
          </a:p>
        </p:txBody>
      </p:sp>
      <p:sp>
        <p:nvSpPr>
          <p:cNvPr id="1033" name="Rectangle 23"/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468313" y="1539875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400" y="6377147"/>
            <a:ext cx="730115" cy="446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à coins arrondis 10"/>
          <p:cNvSpPr/>
          <p:nvPr userDrawn="1"/>
        </p:nvSpPr>
        <p:spPr bwMode="auto">
          <a:xfrm flipH="1">
            <a:off x="38141" y="6470959"/>
            <a:ext cx="6132084" cy="311847"/>
          </a:xfrm>
          <a:prstGeom prst="roundRect">
            <a:avLst/>
          </a:prstGeom>
          <a:solidFill>
            <a:srgbClr val="3333FF">
              <a:alpha val="80392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pPr>
              <a:defRPr/>
            </a:pPr>
            <a:endParaRPr lang="en-US" sz="1200"/>
          </a:p>
        </p:txBody>
      </p:sp>
      <p:sp>
        <p:nvSpPr>
          <p:cNvPr id="12" name="Rectangle à coins arrondis 11"/>
          <p:cNvSpPr/>
          <p:nvPr userDrawn="1"/>
        </p:nvSpPr>
        <p:spPr bwMode="auto">
          <a:xfrm>
            <a:off x="110743" y="6519529"/>
            <a:ext cx="6016935" cy="207700"/>
          </a:xfrm>
          <a:prstGeom prst="roundRect">
            <a:avLst/>
          </a:prstGeom>
          <a:solidFill>
            <a:schemeClr val="tx2">
              <a:lumMod val="75000"/>
              <a:alpha val="70000"/>
            </a:schemeClr>
          </a:solidFill>
          <a:ln w="9525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Espace réservé du texte 3"/>
          <p:cNvSpPr txBox="1">
            <a:spLocks/>
          </p:cNvSpPr>
          <p:nvPr userDrawn="1"/>
        </p:nvSpPr>
        <p:spPr>
          <a:xfrm>
            <a:off x="467544" y="6482953"/>
            <a:ext cx="5370846" cy="402431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14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1200">
                <a:solidFill>
                  <a:srgbClr val="1153B5"/>
                </a:solidFill>
                <a:latin typeface="+mn-lt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000">
                <a:solidFill>
                  <a:srgbClr val="1153B5"/>
                </a:solidFill>
                <a:latin typeface="+mn-lt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5pPr>
            <a:lvl6pPr marL="22860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6pPr>
            <a:lvl7pPr marL="27432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7pPr>
            <a:lvl8pPr marL="32004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8pPr>
            <a:lvl9pPr marL="36576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fr-FR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</a:t>
            </a:r>
            <a:r>
              <a:rPr lang="fr-BE" sz="11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autier</a:t>
            </a:r>
            <a:r>
              <a:rPr lang="fr-BE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Aurélien</a:t>
            </a:r>
          </a:p>
        </p:txBody>
      </p:sp>
      <p:sp>
        <p:nvSpPr>
          <p:cNvPr id="4120" name="Rectangle 24"/>
          <p:cNvSpPr>
            <a:spLocks noGrp="1" noChangeArrowheads="1"/>
          </p:cNvSpPr>
          <p:nvPr userDrawn="1">
            <p:ph type="sldNum" sz="quarter" idx="4"/>
          </p:nvPr>
        </p:nvSpPr>
        <p:spPr bwMode="auto">
          <a:xfrm>
            <a:off x="-12520" y="6461503"/>
            <a:ext cx="684213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accent2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lang="fr-FR" sz="1100" b="1" kern="1200">
                <a:solidFill>
                  <a:schemeClr val="bg1"/>
                </a:solidFill>
                <a:latin typeface="Verdan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999201B0-63FA-4356-B763-73BB50CBF3CE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  <p:sldLayoutId id="2147484049" r:id="rId7"/>
    <p:sldLayoutId id="2147484050" r:id="rId8"/>
    <p:sldLayoutId id="2147484051" r:id="rId9"/>
    <p:sldLayoutId id="2147484052" r:id="rId10"/>
    <p:sldLayoutId id="2147484053" r:id="rId11"/>
    <p:sldLayoutId id="2147484054" r:id="rId12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q"/>
        <a:defRPr sz="3200">
          <a:solidFill>
            <a:srgbClr val="1153B5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2800">
          <a:solidFill>
            <a:srgbClr val="1153B5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1153B5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1153B5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ctrTitle"/>
          </p:nvPr>
        </p:nvSpPr>
        <p:spPr>
          <a:xfrm>
            <a:off x="2419315" y="878855"/>
            <a:ext cx="6437161" cy="1470025"/>
          </a:xfrm>
        </p:spPr>
        <p:txBody>
          <a:bodyPr/>
          <a:lstStyle/>
          <a:p>
            <a:pPr algn="ctr"/>
            <a:r>
              <a:rPr lang="fr-BE" dirty="0"/>
              <a:t>Hardware Software </a:t>
            </a:r>
            <a:r>
              <a:rPr lang="fr-BE" dirty="0" err="1"/>
              <a:t>Platforms</a:t>
            </a:r>
            <a:br>
              <a:rPr lang="fr-BE" dirty="0"/>
            </a:br>
            <a:r>
              <a:rPr lang="fr-BE" dirty="0"/>
              <a:t>Project </a:t>
            </a:r>
            <a:r>
              <a:rPr lang="fr-BE" dirty="0" err="1"/>
              <a:t>Presentation</a:t>
            </a:r>
            <a:endParaRPr lang="fr-BE" dirty="0"/>
          </a:p>
        </p:txBody>
      </p:sp>
      <p:sp>
        <p:nvSpPr>
          <p:cNvPr id="1536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49179" y="2712577"/>
            <a:ext cx="6377432" cy="1004455"/>
          </a:xfrm>
        </p:spPr>
        <p:txBody>
          <a:bodyPr/>
          <a:lstStyle/>
          <a:p>
            <a:pPr algn="ctr"/>
            <a:r>
              <a:rPr lang="en-US" dirty="0"/>
              <a:t>Measurement of temperature with </a:t>
            </a:r>
            <a:r>
              <a:rPr lang="en-US" dirty="0" err="1"/>
              <a:t>tmp</a:t>
            </a:r>
            <a:r>
              <a:rPr lang="en-US" dirty="0"/>
              <a:t> 100 sensor 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483768" y="4080729"/>
            <a:ext cx="6377432" cy="1004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r>
              <a:rPr lang="fr-BE" kern="0" dirty="0"/>
              <a:t>Wautier Aurélien </a:t>
            </a:r>
          </a:p>
          <a:p>
            <a:r>
              <a:rPr lang="en-US" sz="2000" kern="0" dirty="0"/>
              <a:t>Aurelien.WAUTIER@student.umons.ac.be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AECB9F-AC2F-4138-B397-5ACFA2F0A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Purpose</a:t>
            </a:r>
            <a:r>
              <a:rPr lang="fr-FR" dirty="0"/>
              <a:t> of the </a:t>
            </a:r>
            <a:r>
              <a:rPr lang="fr-FR" dirty="0" err="1"/>
              <a:t>project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79860A-DECD-4629-8223-9A78F4BAA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Measure</a:t>
            </a:r>
            <a:r>
              <a:rPr lang="fr-FR" dirty="0"/>
              <a:t> the </a:t>
            </a:r>
            <a:r>
              <a:rPr lang="fr-FR" dirty="0" err="1"/>
              <a:t>temperature</a:t>
            </a:r>
            <a:r>
              <a:rPr lang="fr-FR" dirty="0"/>
              <a:t> </a:t>
            </a:r>
            <a:r>
              <a:rPr lang="fr-FR" dirty="0" err="1"/>
              <a:t>thanks</a:t>
            </a:r>
            <a:r>
              <a:rPr lang="fr-FR" dirty="0"/>
              <a:t> to the </a:t>
            </a:r>
            <a:r>
              <a:rPr lang="fr-FR" dirty="0" err="1"/>
              <a:t>tmp</a:t>
            </a:r>
            <a:r>
              <a:rPr lang="fr-FR" dirty="0"/>
              <a:t> 100 </a:t>
            </a:r>
            <a:r>
              <a:rPr lang="fr-FR" dirty="0" err="1"/>
              <a:t>sensor</a:t>
            </a:r>
            <a:endParaRPr lang="fr-FR" dirty="0"/>
          </a:p>
          <a:p>
            <a:r>
              <a:rPr lang="fr-FR" dirty="0"/>
              <a:t>Display the </a:t>
            </a:r>
            <a:r>
              <a:rPr lang="fr-FR" dirty="0" err="1"/>
              <a:t>temperature</a:t>
            </a:r>
            <a:r>
              <a:rPr lang="fr-FR" dirty="0"/>
              <a:t> on a </a:t>
            </a:r>
            <a:r>
              <a:rPr lang="fr-FR" dirty="0" err="1"/>
              <a:t>lcd</a:t>
            </a:r>
            <a:r>
              <a:rPr lang="fr-FR" dirty="0"/>
              <a:t> screen </a:t>
            </a: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4643FCE-A4D4-4D3E-A3AA-BCF408BFE2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67018D-3CE7-42A2-B470-F987F657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4168555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97F8E1-2D38-40F8-A2A7-5C47BD1F1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Schematic</a:t>
            </a:r>
            <a:r>
              <a:rPr lang="fr-FR" dirty="0"/>
              <a:t> </a:t>
            </a:r>
            <a:r>
              <a:rPr lang="fr-FR" dirty="0" err="1"/>
              <a:t>View</a:t>
            </a: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026ACF8-9AA0-472B-A7AC-94569D876F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3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77A51C-2DAA-46C6-BEB5-0083F2489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1C92832A-F452-4413-876A-A009A396B0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556792"/>
            <a:ext cx="7457143" cy="4133333"/>
          </a:xfrm>
        </p:spPr>
      </p:pic>
    </p:spTree>
    <p:extLst>
      <p:ext uri="{BB962C8B-B14F-4D97-AF65-F5344CB8AC3E}">
        <p14:creationId xmlns:p14="http://schemas.microsoft.com/office/powerpoint/2010/main" val="3390687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842594-EA95-4B40-9736-706077D12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ESP8266</a:t>
            </a:r>
            <a:endParaRPr lang="fr-BE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8D95B74D-DB3F-4834-B4E9-BCE0A6548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89" y="1297623"/>
            <a:ext cx="5839822" cy="4525963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4B3CE8F-2F83-479F-957B-B17BBF11B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4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8B0401-B072-49D0-B270-0F5B7DC2F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sp>
        <p:nvSpPr>
          <p:cNvPr id="6" name="Flèche : droite 5">
            <a:extLst>
              <a:ext uri="{FF2B5EF4-FFF2-40B4-BE49-F238E27FC236}">
                <a16:creationId xmlns:a16="http://schemas.microsoft.com/office/drawing/2014/main" id="{C2A35627-49F3-4E98-8E22-6D591EABE1C6}"/>
              </a:ext>
            </a:extLst>
          </p:cNvPr>
          <p:cNvSpPr/>
          <p:nvPr/>
        </p:nvSpPr>
        <p:spPr bwMode="auto">
          <a:xfrm>
            <a:off x="7308304" y="2348880"/>
            <a:ext cx="576064" cy="333910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B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E639803-37E8-43F4-A735-467B1911EF98}"/>
              </a:ext>
            </a:extLst>
          </p:cNvPr>
          <p:cNvSpPr txBox="1"/>
          <p:nvPr/>
        </p:nvSpPr>
        <p:spPr>
          <a:xfrm>
            <a:off x="7988315" y="2285002"/>
            <a:ext cx="724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I2C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670604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F56A1-AC17-421F-BEE7-E2BDB87F1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Collect</a:t>
            </a:r>
            <a:r>
              <a:rPr lang="fr-FR" dirty="0"/>
              <a:t> data </a:t>
            </a:r>
            <a:r>
              <a:rPr lang="fr-FR" dirty="0" err="1"/>
              <a:t>from</a:t>
            </a:r>
            <a:r>
              <a:rPr lang="fr-FR" dirty="0"/>
              <a:t> tmp100</a:t>
            </a: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4895F28-DF73-40F4-91DC-CD3E6252DB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5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473708-627C-4C9E-BAB7-F89E88632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5C31814-DFB2-4CFF-A22B-DDF7879E8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949" y="847455"/>
            <a:ext cx="4484851" cy="5163090"/>
          </a:xfrm>
          <a:prstGeom prst="rect">
            <a:avLst/>
          </a:prstGeom>
        </p:spPr>
      </p:pic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F5AF999D-4B52-40DB-B504-67ECCFFDB0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1997"/>
            <a:ext cx="4225697" cy="3440390"/>
          </a:xfrm>
        </p:spPr>
      </p:pic>
    </p:spTree>
    <p:extLst>
      <p:ext uri="{BB962C8B-B14F-4D97-AF65-F5344CB8AC3E}">
        <p14:creationId xmlns:p14="http://schemas.microsoft.com/office/powerpoint/2010/main" val="3001635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BCA09E-B7C7-48CA-B717-C5F903DA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Display on the LCD Screen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54BCD-61D4-4FB4-A6B3-B3DF3B94A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Use the </a:t>
            </a:r>
            <a:r>
              <a:rPr lang="fr-FR" dirty="0" err="1"/>
              <a:t>library</a:t>
            </a:r>
            <a:r>
              <a:rPr lang="fr-FR" dirty="0"/>
              <a:t> LiquidCristal_I2C</a:t>
            </a: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F47773-D09A-4E01-9877-93A3154C87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6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EB1842-FA4E-4AC8-9C22-49E5E9CB9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57882F8-044D-4F3A-9B56-CDCA67706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19" y="2904972"/>
            <a:ext cx="3677812" cy="233902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1B20DE7-5FEE-4746-AE72-724BD7C50F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285" y="2740985"/>
            <a:ext cx="310515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199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3D81C5-F761-43E7-BAE8-9B0E49CB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Demonstration</a:t>
            </a:r>
            <a:endParaRPr lang="fr-BE" dirty="0"/>
          </a:p>
        </p:txBody>
      </p:sp>
      <p:pic>
        <p:nvPicPr>
          <p:cNvPr id="6" name="Vidéo de démonstration">
            <a:hlinkClick r:id="" action="ppaction://media"/>
            <a:extLst>
              <a:ext uri="{FF2B5EF4-FFF2-40B4-BE49-F238E27FC236}">
                <a16:creationId xmlns:a16="http://schemas.microsoft.com/office/drawing/2014/main" id="{E45A3764-B9C9-406D-9266-F39DF2CADF5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166018"/>
            <a:ext cx="8045450" cy="4525963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B629CB6-85CB-4F9C-BE5F-631206A27E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7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6E1431-9675-4F90-BF5F-640606AB8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4121246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B82097-4D45-4C58-86A6-939883875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DB626E-948C-4FB5-94BE-40490B346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1800" y="242088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fr-FR" sz="4000" b="1" dirty="0"/>
              <a:t>Questions ? </a:t>
            </a:r>
            <a:endParaRPr lang="fr-BE" sz="4000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AC4A9E-05FD-4424-B0DE-632E3FEF41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8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F096B5-EF7E-4907-AA17-967B83A0B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62831880"/>
      </p:ext>
    </p:extLst>
  </p:cSld>
  <p:clrMapOvr>
    <a:masterClrMapping/>
  </p:clrMapOvr>
</p:sld>
</file>

<file path=ppt/theme/theme1.xml><?xml version="1.0" encoding="utf-8"?>
<a:theme xmlns:a="http://schemas.openxmlformats.org/drawingml/2006/main" name="Conception personnalisée">
  <a:themeElements>
    <a:clrScheme name="Conception personnalisé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onception personnalisé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Conception personnalisé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FPMS_mask</Template>
  <TotalTime>59783</TotalTime>
  <Words>129</Words>
  <Application>Microsoft Office PowerPoint</Application>
  <PresentationFormat>Affichage à l'écran (4:3)</PresentationFormat>
  <Paragraphs>30</Paragraphs>
  <Slides>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5" baseType="lpstr">
      <vt:lpstr>Arial</vt:lpstr>
      <vt:lpstr>Calibri</vt:lpstr>
      <vt:lpstr>Times</vt:lpstr>
      <vt:lpstr>Times New Roman</vt:lpstr>
      <vt:lpstr>Verdana</vt:lpstr>
      <vt:lpstr>Wingdings</vt:lpstr>
      <vt:lpstr>Conception personnalisée</vt:lpstr>
      <vt:lpstr>Hardware Software Platforms Project Presentation</vt:lpstr>
      <vt:lpstr>Purpose of the project</vt:lpstr>
      <vt:lpstr>Schematic View</vt:lpstr>
      <vt:lpstr>ESP8266</vt:lpstr>
      <vt:lpstr>Collect data from tmp100</vt:lpstr>
      <vt:lpstr>Display on the LCD Screen</vt:lpstr>
      <vt:lpstr>Demonstration</vt:lpstr>
      <vt:lpstr> </vt:lpstr>
    </vt:vector>
  </TitlesOfParts>
  <Company>Faculté Polytechnique de Mons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1009-02 Electronique Physique 2005</dc:title>
  <dc:subject>1 Introduction</dc:subject>
  <dc:creator>Carlos Valderrama</dc:creator>
  <cp:lastModifiedBy>Aurélien Wautier</cp:lastModifiedBy>
  <cp:revision>2312</cp:revision>
  <cp:lastPrinted>2016-05-10T12:40:43Z</cp:lastPrinted>
  <dcterms:created xsi:type="dcterms:W3CDTF">2004-05-13T11:48:04Z</dcterms:created>
  <dcterms:modified xsi:type="dcterms:W3CDTF">2018-08-29T04:50:02Z</dcterms:modified>
</cp:coreProperties>
</file>

<file path=docProps/thumbnail.jpeg>
</file>